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8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59" autoAdjust="0"/>
    <p:restoredTop sz="94660"/>
  </p:normalViewPr>
  <p:slideViewPr>
    <p:cSldViewPr snapToGrid="0">
      <p:cViewPr varScale="1">
        <p:scale>
          <a:sx n="86" d="100"/>
          <a:sy n="86" d="100"/>
        </p:scale>
        <p:origin x="81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A55BC9-021D-4DF7-90DF-7A09DB713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1531A04-C62D-4F62-9C70-AA94AA6C72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33FCD2-830B-41E7-9CE0-E782FA5CF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1/09/2020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C219DA-6678-44F7-AA68-675F9F891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FC1A7E-F2BD-43E9-AF22-1B35504E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1570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F8F36B-416C-4260-99DF-DA337CA9B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E98C544-6E59-40FA-B073-DCB06ECC38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31FE22-E6CD-46C4-B8C2-D48390542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1/09/2020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E3FD7D-DD5C-4869-B785-3CCD44305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71210A-9B7F-47EF-9121-75EEF58B9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09276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6720553-B6CA-47B7-817A-8491FA3B5B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D599814-7655-434C-927B-CCF2400E30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1856601-1698-4D3A-999E-3623C2091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1/09/2020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B5EF88-7705-4E66-8813-4DC195AB9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2183616-74C6-4080-9799-F54790936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5416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1357F7-996B-477F-9AFB-CE0C90192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B9A698-2C44-43CF-85B9-C59C32730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BCDA55-2B8B-46DA-AA75-404D15A30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1/09/2020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BF011A-23A6-475C-9B98-F65167F6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3FEB316-ADD2-4BFC-A363-CFF36503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23373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82E100-9E98-465D-83E5-688AA4CB2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08F405-15DE-4F4E-813E-56AB7F8C2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ED1C72-0E47-43E1-BC4A-324CA635A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1/09/2020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F89DC9-E1C6-45F0-ADB1-0FD4CA846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F458C5-59B7-4B60-864D-1DB0197D9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31146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83A8DE-BB39-4B68-9FBE-F04A5280D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E62710-EB51-47BD-B6BE-A3FE85214C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A976823-AFF1-4C23-96E6-F043A3C4BE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871753E-059B-4805-8088-D41E7D03B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1/09/2020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BC6CA46-44B6-42F2-B3CA-17769BC0A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5746F94-32FC-473A-9B54-E7AC0F692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6393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C0F4B-A40C-4006-96E6-4D654C14E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3745F12-0EBE-4E53-8F64-DF097DA71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8086FBF-C481-44D0-9C96-D7090363F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64B9E90-5666-4643-92EA-968ADD19B7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4BCC2AE-6E2D-40B6-9789-4C5B5D2ABC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FFE4C82-88F3-4C2F-9A8A-545C865B5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1/09/2020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952CFA0-0D8B-4062-8642-6C495939A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9E84A1E-0106-4E49-9190-E5790F132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87268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A066AE-A876-4B1F-8F6D-E7C0393C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4DECEAE-F4D3-44C6-84B4-9F1540FC6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1/09/2020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523AEA1-0424-4D22-8280-9D766A73D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69C9567-CA3C-47F2-BC23-15A88F9C2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37506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B4CB1E6-FA16-4744-8FE9-B93AB62FB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1/09/2020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8889C0D-C29B-4049-8659-E51FA9CF7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3812A4A-A940-4D3C-9DF8-73A0CC6E8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8459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A2FA62-B063-4127-8F20-5C3370189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53BE41-96AA-42FA-A771-1F4362857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330D844-8DE4-423F-B5BC-EE5D2655E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653FCAD-0F00-4BCB-B063-1856DD2E7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1/09/2020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5658482-E237-44F1-8797-7EC32BCEE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F907B8E-8813-4A51-A522-97C2994DB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97441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1813C8-6F36-4376-8BF4-79A90B041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8399DBD-8D18-480F-B7B6-EBB0D1AE9C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142E25F-7E50-448E-91FC-BC9A0E9FA9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70B7B8A-0949-4DE8-966C-2652EE4E1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1/09/2020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3697AC1-BEEB-4025-8CE1-D1CED783F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A9316DE-8123-4553-B374-8399292C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75024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FF2DA90-CD1C-4CB6-B2AC-DCD3439D5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1A13B1-77C6-486B-B2C0-FADE83043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22FE77-81C7-40F7-BD02-529332CB87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25E00-7FBD-4648-A82B-8E5548B1221B}" type="datetimeFigureOut">
              <a:rPr lang="es-CO" smtClean="0"/>
              <a:t>1/09/2020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99C62A-0E84-4352-BAB8-24676A8704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6495160-FAEA-4EFC-9D42-2C97ED8703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44906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A3F0F306-F800-48C8-99BC-086890CAB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58"/>
            <a:ext cx="12192000" cy="6862916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1A855D9B-0084-4638-81E5-02223B8599A1}"/>
              </a:ext>
            </a:extLst>
          </p:cNvPr>
          <p:cNvSpPr txBox="1">
            <a:spLocks/>
          </p:cNvSpPr>
          <p:nvPr/>
        </p:nvSpPr>
        <p:spPr>
          <a:xfrm>
            <a:off x="5910991" y="2626104"/>
            <a:ext cx="5820697" cy="104206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200" b="1" dirty="0">
                <a:solidFill>
                  <a:srgbClr val="135A8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Software Médico</a:t>
            </a:r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F9902209-7149-4D97-ACD2-ACC674425F33}"/>
              </a:ext>
            </a:extLst>
          </p:cNvPr>
          <p:cNvSpPr txBox="1">
            <a:spLocks/>
          </p:cNvSpPr>
          <p:nvPr/>
        </p:nvSpPr>
        <p:spPr>
          <a:xfrm>
            <a:off x="5910991" y="3622293"/>
            <a:ext cx="6066502" cy="576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3000" dirty="0">
                <a:solidFill>
                  <a:srgbClr val="135A8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Servicios de salud - IPS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8706102-E6F6-4C77-BDC5-7891BB1A2A99}"/>
              </a:ext>
            </a:extLst>
          </p:cNvPr>
          <p:cNvCxnSpPr/>
          <p:nvPr/>
        </p:nvCxnSpPr>
        <p:spPr>
          <a:xfrm>
            <a:off x="5960151" y="3599346"/>
            <a:ext cx="5692877" cy="0"/>
          </a:xfrm>
          <a:prstGeom prst="line">
            <a:avLst/>
          </a:prstGeom>
          <a:ln>
            <a:solidFill>
              <a:srgbClr val="135A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áfico 15">
            <a:extLst>
              <a:ext uri="{FF2B5EF4-FFF2-40B4-BE49-F238E27FC236}">
                <a16:creationId xmlns:a16="http://schemas.microsoft.com/office/drawing/2014/main" id="{FBF8EA41-0721-4D74-8C01-CCBC5D481E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99241" y="766302"/>
            <a:ext cx="3192759" cy="849138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C67AC3DF-24BB-4F26-8035-56C2CABFCD4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2777" t="176" r="32011" b="-176"/>
          <a:stretch/>
        </p:blipFill>
        <p:spPr>
          <a:xfrm>
            <a:off x="0" y="0"/>
            <a:ext cx="5692405" cy="687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63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9D8F01C-E3F1-4138-90BF-C0F0CB59D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58"/>
            <a:ext cx="12192000" cy="6862916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A9EC2377-14DC-4010-B451-BEA80487A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63964" y="197224"/>
            <a:ext cx="7664073" cy="641020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54E74228-85DF-4BB7-AFD0-0C41E5165D8D}"/>
              </a:ext>
            </a:extLst>
          </p:cNvPr>
          <p:cNvSpPr txBox="1"/>
          <p:nvPr/>
        </p:nvSpPr>
        <p:spPr>
          <a:xfrm>
            <a:off x="2346504" y="314472"/>
            <a:ext cx="268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PROCESO ASISTENCIAL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CCB519F-1AAE-448C-BE71-46EAE6DA6386}"/>
              </a:ext>
            </a:extLst>
          </p:cNvPr>
          <p:cNvSpPr txBox="1"/>
          <p:nvPr/>
        </p:nvSpPr>
        <p:spPr>
          <a:xfrm>
            <a:off x="2355382" y="3865537"/>
            <a:ext cx="3184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PROCESO ADMINISTRATIVO</a:t>
            </a:r>
          </a:p>
        </p:txBody>
      </p:sp>
    </p:spTree>
    <p:extLst>
      <p:ext uri="{BB962C8B-B14F-4D97-AF65-F5344CB8AC3E}">
        <p14:creationId xmlns:p14="http://schemas.microsoft.com/office/powerpoint/2010/main" val="2771763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F81784C-A3FD-4CBF-B7C5-D5E4509FF3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AC1FE1F-B3E3-4715-B8E1-F3AFBE65BD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41"/>
          <a:stretch/>
        </p:blipFill>
        <p:spPr>
          <a:xfrm>
            <a:off x="0" y="0"/>
            <a:ext cx="12192000" cy="685671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622EF04-5D45-43D5-9AFA-A9FE2464F4BB}"/>
              </a:ext>
            </a:extLst>
          </p:cNvPr>
          <p:cNvSpPr txBox="1"/>
          <p:nvPr/>
        </p:nvSpPr>
        <p:spPr>
          <a:xfrm>
            <a:off x="4201379" y="200498"/>
            <a:ext cx="37892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OasisCom </a:t>
            </a:r>
          </a:p>
          <a:p>
            <a:pPr algn="ctr"/>
            <a:r>
              <a:rPr lang="es-MX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software en la nube</a:t>
            </a:r>
            <a:endParaRPr lang="es-CO" sz="32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BFBC9E18-1928-41B8-8538-181FC6CF28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9887" y="1226916"/>
            <a:ext cx="3772226" cy="987964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6CD6B7E2-9F94-4E9C-9D19-443FE12E6299}"/>
              </a:ext>
            </a:extLst>
          </p:cNvPr>
          <p:cNvSpPr txBox="1"/>
          <p:nvPr/>
        </p:nvSpPr>
        <p:spPr>
          <a:xfrm>
            <a:off x="968646" y="4365497"/>
            <a:ext cx="1721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Hospitales</a:t>
            </a:r>
            <a:endParaRPr lang="es-CO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372BBC23-1580-4FB6-A3E1-ABB8D5C44D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3595" y="2858993"/>
            <a:ext cx="1391771" cy="1391771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3EF6E6B6-3220-4F87-B219-D2EACEF359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00115" y="2858992"/>
            <a:ext cx="1391771" cy="1391771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3CD6AA05-A9A9-4FD4-8AD2-1E9AB16152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66634" y="2858991"/>
            <a:ext cx="1391771" cy="1391771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667A4F5A-A2D7-48F2-A2D5-BD667D42EF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11697" y="4657290"/>
            <a:ext cx="1391771" cy="1391771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FB445D22-D389-4D50-9FF0-11D44BDEF83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49793" y="4634611"/>
            <a:ext cx="1391771" cy="1391771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825B2518-1186-4306-A01C-225EB2D80897}"/>
              </a:ext>
            </a:extLst>
          </p:cNvPr>
          <p:cNvSpPr txBox="1"/>
          <p:nvPr/>
        </p:nvSpPr>
        <p:spPr>
          <a:xfrm>
            <a:off x="3146748" y="6164862"/>
            <a:ext cx="1721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Estéticas</a:t>
            </a:r>
            <a:endParaRPr lang="es-CO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C4ADE54-6588-475E-9A22-15A034D1BF8A}"/>
              </a:ext>
            </a:extLst>
          </p:cNvPr>
          <p:cNvSpPr txBox="1"/>
          <p:nvPr/>
        </p:nvSpPr>
        <p:spPr>
          <a:xfrm>
            <a:off x="7545309" y="6210717"/>
            <a:ext cx="1968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Laboratorios</a:t>
            </a:r>
            <a:endParaRPr lang="es-CO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2CEFB08-A502-4A60-8563-F6D19622C9F8}"/>
              </a:ext>
            </a:extLst>
          </p:cNvPr>
          <p:cNvSpPr txBox="1"/>
          <p:nvPr/>
        </p:nvSpPr>
        <p:spPr>
          <a:xfrm>
            <a:off x="9378382" y="4365496"/>
            <a:ext cx="1968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Consultorías</a:t>
            </a:r>
            <a:endParaRPr lang="es-CO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68C9033C-FFBE-4AD4-84FD-5599357C5001}"/>
              </a:ext>
            </a:extLst>
          </p:cNvPr>
          <p:cNvSpPr txBox="1"/>
          <p:nvPr/>
        </p:nvSpPr>
        <p:spPr>
          <a:xfrm>
            <a:off x="5237783" y="4365496"/>
            <a:ext cx="1721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Clínicas</a:t>
            </a:r>
            <a:endParaRPr lang="es-CO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0BF5AC1E-52F3-40B6-91C8-2317EDE282AE}"/>
              </a:ext>
            </a:extLst>
          </p:cNvPr>
          <p:cNvSpPr txBox="1"/>
          <p:nvPr/>
        </p:nvSpPr>
        <p:spPr>
          <a:xfrm>
            <a:off x="243061" y="2322175"/>
            <a:ext cx="11705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Gestiona e integra los procesos  administrativos y asistenciales</a:t>
            </a:r>
            <a:endParaRPr lang="es-CO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978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9D8F01C-E3F1-4138-90BF-C0F0CB59D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58"/>
            <a:ext cx="12192000" cy="686291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8996F4F-027E-41BC-9A50-8132623CBD18}"/>
              </a:ext>
            </a:extLst>
          </p:cNvPr>
          <p:cNvSpPr txBox="1"/>
          <p:nvPr/>
        </p:nvSpPr>
        <p:spPr>
          <a:xfrm>
            <a:off x="2816969" y="846229"/>
            <a:ext cx="65580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Características</a:t>
            </a:r>
            <a:endParaRPr lang="es-CO" sz="4400" b="1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DF565B25-9AB2-49A3-9522-22CB0362FE9D}"/>
              </a:ext>
            </a:extLst>
          </p:cNvPr>
          <p:cNvGrpSpPr/>
          <p:nvPr/>
        </p:nvGrpSpPr>
        <p:grpSpPr>
          <a:xfrm>
            <a:off x="-27381" y="2116442"/>
            <a:ext cx="12246762" cy="2740259"/>
            <a:chOff x="204720" y="2211214"/>
            <a:chExt cx="11823200" cy="2645486"/>
          </a:xfrm>
        </p:grpSpPr>
        <p:pic>
          <p:nvPicPr>
            <p:cNvPr id="6" name="Gráfico 5">
              <a:extLst>
                <a:ext uri="{FF2B5EF4-FFF2-40B4-BE49-F238E27FC236}">
                  <a16:creationId xmlns:a16="http://schemas.microsoft.com/office/drawing/2014/main" id="{A78A69AC-BF93-4DE7-8221-3B0D4F337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82676" y="2211214"/>
              <a:ext cx="3667288" cy="2645486"/>
            </a:xfrm>
            <a:prstGeom prst="rect">
              <a:avLst/>
            </a:prstGeom>
          </p:spPr>
        </p:pic>
        <p:pic>
          <p:nvPicPr>
            <p:cNvPr id="12" name="Gráfico 11">
              <a:extLst>
                <a:ext uri="{FF2B5EF4-FFF2-40B4-BE49-F238E27FC236}">
                  <a16:creationId xmlns:a16="http://schemas.microsoft.com/office/drawing/2014/main" id="{37BEF546-23E1-4A75-9264-5E693ECFE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4720" y="2211214"/>
              <a:ext cx="3667288" cy="2645486"/>
            </a:xfrm>
            <a:prstGeom prst="rect">
              <a:avLst/>
            </a:prstGeom>
          </p:spPr>
        </p:pic>
        <p:pic>
          <p:nvPicPr>
            <p:cNvPr id="13" name="Gráfico 12">
              <a:extLst>
                <a:ext uri="{FF2B5EF4-FFF2-40B4-BE49-F238E27FC236}">
                  <a16:creationId xmlns:a16="http://schemas.microsoft.com/office/drawing/2014/main" id="{A854FE06-C00E-4956-87FF-23C032830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360632" y="2267204"/>
              <a:ext cx="3667288" cy="2533508"/>
            </a:xfrm>
            <a:prstGeom prst="rect">
              <a:avLst/>
            </a:prstGeom>
          </p:spPr>
        </p:pic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FEBC5818-0269-4429-8BC9-384582C4E6B2}"/>
                </a:ext>
              </a:extLst>
            </p:cNvPr>
            <p:cNvSpPr txBox="1"/>
            <p:nvPr/>
          </p:nvSpPr>
          <p:spPr>
            <a:xfrm>
              <a:off x="773444" y="2373176"/>
              <a:ext cx="2529840" cy="3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>
                  <a:solidFill>
                    <a:srgbClr val="848484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Agendamiento de citas </a:t>
              </a: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63386912-4BC6-4EE0-9EC6-169C5DB2C561}"/>
                </a:ext>
              </a:extLst>
            </p:cNvPr>
            <p:cNvSpPr txBox="1"/>
            <p:nvPr/>
          </p:nvSpPr>
          <p:spPr>
            <a:xfrm>
              <a:off x="773444" y="3014818"/>
              <a:ext cx="2529840" cy="3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>
                  <a:solidFill>
                    <a:srgbClr val="848484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Control de enfermería </a:t>
              </a: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AB7276E0-392E-4E1D-AD2A-BB2D9AFC1D92}"/>
                </a:ext>
              </a:extLst>
            </p:cNvPr>
            <p:cNvSpPr txBox="1"/>
            <p:nvPr/>
          </p:nvSpPr>
          <p:spPr>
            <a:xfrm>
              <a:off x="529604" y="3646300"/>
              <a:ext cx="3017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>
                  <a:solidFill>
                    <a:srgbClr val="848484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Control de hospitalización </a:t>
              </a:r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8D464901-2282-4548-95DA-FC49091818BF}"/>
                </a:ext>
              </a:extLst>
            </p:cNvPr>
            <p:cNvSpPr txBox="1"/>
            <p:nvPr/>
          </p:nvSpPr>
          <p:spPr>
            <a:xfrm>
              <a:off x="773444" y="4277782"/>
              <a:ext cx="2529840" cy="3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>
                  <a:solidFill>
                    <a:srgbClr val="848484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Informes e indicadores</a:t>
              </a: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678430A2-A3DA-4B29-82DE-62D157359B5D}"/>
                </a:ext>
              </a:extLst>
            </p:cNvPr>
            <p:cNvSpPr txBox="1"/>
            <p:nvPr/>
          </p:nvSpPr>
          <p:spPr>
            <a:xfrm>
              <a:off x="4851400" y="2373176"/>
              <a:ext cx="2529840" cy="3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>
                  <a:solidFill>
                    <a:srgbClr val="848484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Alertas y mensajería </a:t>
              </a: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72CF1A1F-151A-41AC-A4E5-CFCC5CD8805A}"/>
                </a:ext>
              </a:extLst>
            </p:cNvPr>
            <p:cNvSpPr txBox="1"/>
            <p:nvPr/>
          </p:nvSpPr>
          <p:spPr>
            <a:xfrm>
              <a:off x="4607560" y="3014818"/>
              <a:ext cx="3017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>
                  <a:solidFill>
                    <a:srgbClr val="848484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Historia clínica electrónica</a:t>
              </a: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0BA99D5F-6702-4678-A839-450F91A7501D}"/>
                </a:ext>
              </a:extLst>
            </p:cNvPr>
            <p:cNvSpPr txBox="1"/>
            <p:nvPr/>
          </p:nvSpPr>
          <p:spPr>
            <a:xfrm>
              <a:off x="4382973" y="3656460"/>
              <a:ext cx="3466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>
                  <a:solidFill>
                    <a:srgbClr val="848484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Dispensación de medicamentos</a:t>
              </a:r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06FCE46C-17EB-4C2E-A706-303635E022EC}"/>
                </a:ext>
              </a:extLst>
            </p:cNvPr>
            <p:cNvSpPr txBox="1"/>
            <p:nvPr/>
          </p:nvSpPr>
          <p:spPr>
            <a:xfrm>
              <a:off x="4729480" y="4287942"/>
              <a:ext cx="2773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>
                  <a:solidFill>
                    <a:srgbClr val="848484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Gestión de laboratorios 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B796CD5F-D9C5-4847-AD57-91887796FB21}"/>
                </a:ext>
              </a:extLst>
            </p:cNvPr>
            <p:cNvSpPr txBox="1"/>
            <p:nvPr/>
          </p:nvSpPr>
          <p:spPr>
            <a:xfrm>
              <a:off x="8817832" y="2452600"/>
              <a:ext cx="2847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>
                  <a:solidFill>
                    <a:srgbClr val="848484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Punto de venta farmacias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1A4A01D4-DBAF-4969-B8FE-AF82DB749F3F}"/>
                </a:ext>
              </a:extLst>
            </p:cNvPr>
            <p:cNvSpPr txBox="1"/>
            <p:nvPr/>
          </p:nvSpPr>
          <p:spPr>
            <a:xfrm>
              <a:off x="8527928" y="3058128"/>
              <a:ext cx="30544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dirty="0">
                  <a:solidFill>
                    <a:srgbClr val="848484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Facturación, contabilidad </a:t>
              </a:r>
            </a:p>
            <a:p>
              <a:pPr algn="ctr"/>
              <a:r>
                <a:rPr lang="es-CO" dirty="0">
                  <a:solidFill>
                    <a:srgbClr val="848484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y finanzas</a:t>
              </a: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6563A4A6-F9CF-4C82-817B-ABFBDF2BC7BB}"/>
                </a:ext>
              </a:extLst>
            </p:cNvPr>
            <p:cNvSpPr txBox="1"/>
            <p:nvPr/>
          </p:nvSpPr>
          <p:spPr>
            <a:xfrm>
              <a:off x="8553906" y="3954616"/>
              <a:ext cx="30544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rgbClr val="848484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Control de cirugías y </a:t>
              </a:r>
            </a:p>
            <a:p>
              <a:pPr algn="ctr"/>
              <a:r>
                <a:rPr lang="es-MX" dirty="0">
                  <a:solidFill>
                    <a:srgbClr val="848484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procedimientos médicos</a:t>
              </a:r>
              <a:endParaRPr lang="es-CO" dirty="0">
                <a:solidFill>
                  <a:srgbClr val="84848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pic>
        <p:nvPicPr>
          <p:cNvPr id="25" name="Gráfico 24">
            <a:extLst>
              <a:ext uri="{FF2B5EF4-FFF2-40B4-BE49-F238E27FC236}">
                <a16:creationId xmlns:a16="http://schemas.microsoft.com/office/drawing/2014/main" id="{D7E751E3-834F-4040-AD39-7F6CB17F26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36246" y="5357473"/>
            <a:ext cx="7719506" cy="46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496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69</Words>
  <Application>Microsoft Office PowerPoint</Application>
  <PresentationFormat>Panorámica</PresentationFormat>
  <Paragraphs>26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Roboto</vt:lpstr>
      <vt:lpstr>Tema de Office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ERP - Módulo MRP</dc:title>
  <dc:creator>Maria Fernanda Vargas Garzón</dc:creator>
  <cp:lastModifiedBy>Maria Fernanda Vargas Garzón</cp:lastModifiedBy>
  <cp:revision>25</cp:revision>
  <dcterms:created xsi:type="dcterms:W3CDTF">2020-08-18T16:19:53Z</dcterms:created>
  <dcterms:modified xsi:type="dcterms:W3CDTF">2020-09-01T15:18:35Z</dcterms:modified>
</cp:coreProperties>
</file>